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9:02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9:02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Quiero hablar con Bond, James Bond</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Borja Piris de Castro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Encamina, </a:t>
            </a:r>
            <a:r>
              <a:rPr lang="es-ES" dirty="0" err="1"/>
              <a:t>Tech</a:t>
            </a:r>
            <a:r>
              <a:rPr lang="es-ES" dirty="0"/>
              <a:t> Lead</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54</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Quicksand</vt:lpstr>
      <vt:lpstr>Lufga</vt:lpstr>
      <vt:lpstr>Wingdings</vt:lpstr>
      <vt:lpstr>Arial</vt:lpstr>
      <vt:lpstr>Segoe UI</vt:lpstr>
      <vt:lpstr>Myriad Pro</vt:lpstr>
      <vt:lpstr>Consolas</vt:lpstr>
      <vt:lpstr>White Template</vt:lpstr>
      <vt:lpstr>CorelDRAW</vt:lpstr>
      <vt:lpstr>Presentación de PowerPoint</vt:lpstr>
      <vt:lpstr>Quiero hablar con Bond, James Bond</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80</cp:revision>
  <dcterms:created xsi:type="dcterms:W3CDTF">2019-08-09T15:41:27Z</dcterms:created>
  <dcterms:modified xsi:type="dcterms:W3CDTF">2022-03-14T20:02:46Z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